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6" r:id="rId3"/>
    <p:sldId id="329" r:id="rId4"/>
    <p:sldId id="330" r:id="rId5"/>
    <p:sldId id="331" r:id="rId6"/>
    <p:sldId id="332" r:id="rId7"/>
    <p:sldId id="333" r:id="rId8"/>
    <p:sldId id="325" r:id="rId9"/>
    <p:sldId id="328" r:id="rId10"/>
    <p:sldId id="33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edu.eg/staff/ahmedmohamed6" TargetMode="External"/><Relationship Id="rId2" Type="http://schemas.openxmlformats.org/officeDocument/2006/relationships/hyperlink" Target="mailto:ahmed.mohamed@fagr.bu.edu.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1" y="2708476"/>
            <a:ext cx="3672408" cy="1702160"/>
          </a:xfrm>
        </p:spPr>
        <p:txBody>
          <a:bodyPr>
            <a:noAutofit/>
          </a:bodyPr>
          <a:lstStyle/>
          <a:p>
            <a:pPr algn="ctr"/>
            <a:r>
              <a:rPr lang="ar-EG" b="1" dirty="0"/>
              <a:t>كيمياء حيوية تطبيقية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39540"/>
            <a:ext cx="45457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800" b="1" dirty="0" smtClean="0"/>
              <a:t>كيمياء حيوية تطبيقية</a:t>
            </a:r>
          </a:p>
          <a:p>
            <a:pPr algn="ctr" rtl="1"/>
            <a:r>
              <a:rPr lang="ar-EG" sz="2800" b="1" dirty="0" smtClean="0"/>
              <a:t>لطلاب المستوى الرابع</a:t>
            </a:r>
          </a:p>
          <a:p>
            <a:pPr algn="ctr" rtl="1"/>
            <a:r>
              <a:rPr lang="ar-EG" sz="2800" b="1" dirty="0" smtClean="0"/>
              <a:t>برنامج التكنولوجيا الحيوية</a:t>
            </a:r>
          </a:p>
          <a:p>
            <a:pPr algn="ctr" rtl="1"/>
            <a:r>
              <a:rPr lang="ar-EG" sz="2800" b="1" dirty="0" smtClean="0"/>
              <a:t>كيمياء حيوية</a:t>
            </a:r>
          </a:p>
          <a:p>
            <a:pPr algn="ctr" rtl="1"/>
            <a:r>
              <a:rPr lang="ar-EG" sz="2800" b="1" dirty="0" smtClean="0"/>
              <a:t>مقرر إجبارى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6654" y="4194784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200" b="1" dirty="0" smtClean="0"/>
              <a:t>المحاضرة السادسة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68680" y="5251464"/>
            <a:ext cx="479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 smtClean="0"/>
              <a:t>أستاذ المادة</a:t>
            </a:r>
          </a:p>
          <a:p>
            <a:pPr algn="ctr" rtl="1"/>
            <a:r>
              <a:rPr lang="ar-EG" sz="2400" b="1" dirty="0" smtClean="0"/>
              <a:t>أ.د. إيناس مكاوى د. أحمد محمود</a:t>
            </a:r>
          </a:p>
        </p:txBody>
      </p:sp>
      <p:pic>
        <p:nvPicPr>
          <p:cNvPr id="6" name="Picture 5" descr="biochemistr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95" y="161851"/>
            <a:ext cx="1849417" cy="1394941"/>
          </a:xfrm>
          <a:prstGeom prst="rect">
            <a:avLst/>
          </a:prstGeom>
          <a:noFill/>
          <a:extLst/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84" y="133276"/>
            <a:ext cx="1868500" cy="142351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756" y="87237"/>
            <a:ext cx="2474516" cy="146955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044" y="87238"/>
            <a:ext cx="1661675" cy="146955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9423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1520" y="188640"/>
            <a:ext cx="8640960" cy="5688632"/>
          </a:xfrm>
          <a:prstGeom prst="rect">
            <a:avLst/>
          </a:prstGeom>
        </p:spPr>
        <p:txBody>
          <a:bodyPr/>
          <a:lstStyle/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EG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مع أطيب التمنيات بالتوفيق</a:t>
            </a:r>
          </a:p>
          <a:p>
            <a:pPr marL="0" indent="0" algn="ctr" rtl="1">
              <a:buNone/>
            </a:pP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ahmed.mohamed@fagr.bu.edu.eg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en-US" sz="4000" dirty="0">
                <a:hlinkClick r:id="rId3"/>
              </a:rPr>
              <a:t>http://www.bu.edu.eg/staff/ahmedmohamed6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274031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3658" y="1340768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الكائنات الحية الدقيقة وأهميتها للإنسان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348880"/>
            <a:ext cx="7992888" cy="29094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363722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الصناعات </a:t>
            </a:r>
            <a:r>
              <a:rPr lang="ar-E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الميكروبيولوجية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إنتاج نمو ميكروبى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التحولات البيولوجية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إنتاج نواتج أساسية أو جانبية للعمليات الحيوية </a:t>
            </a:r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بالخلية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213003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E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تقسم الصناعات التخمرية على حسب الكائن الدقيق المستخم فى </a:t>
            </a:r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الصناعة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صناعات تخمرية قائمة على الخمائر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صناعات تخمرية قائمة على البكتريا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صناعات تخمرية قائمة على </a:t>
            </a:r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الفطريات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160115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تعتمد الصناعات التخمرية </a:t>
            </a:r>
            <a:r>
              <a:rPr lang="ar-EG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انتخاب المزارع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المحافظة على نشاط المزرعة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المحافظة على نقاوة المزرعة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المزارع </a:t>
            </a:r>
            <a:r>
              <a:rPr lang="ar-E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المختلطة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40510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أمثلة للمواد الخام المستخدمة فى </a:t>
            </a:r>
            <a:r>
              <a:rPr lang="ar-EG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الصناعة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/>
          </a:bodyPr>
          <a:lstStyle/>
          <a:p>
            <a:pPr algn="r" rtl="1"/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مستخلص منقوع الذرة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الشعير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السكروز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السليلوز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النشا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العنب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فول الصويا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الهيدروكربونات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304215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المخمرات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المخمرات المستمرة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مخمرات الدفعة </a:t>
            </a:r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الواحدة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104515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490" y="836712"/>
            <a:ext cx="7024744" cy="685880"/>
          </a:xfrm>
        </p:spPr>
        <p:txBody>
          <a:bodyPr>
            <a:noAutofit/>
          </a:bodyPr>
          <a:lstStyle/>
          <a:p>
            <a:pPr algn="ctr" rtl="1"/>
            <a:r>
              <a:rPr lang="ar-EG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إنتاج البروتين وحيد الخلية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700808"/>
            <a:ext cx="7209365" cy="3508977"/>
          </a:xfrm>
        </p:spPr>
        <p:txBody>
          <a:bodyPr>
            <a:normAutofit/>
          </a:bodyPr>
          <a:lstStyle/>
          <a:p>
            <a:pPr algn="r" rtl="1"/>
            <a:r>
              <a:rPr lang="ar-E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يتم إختيار الكائن الدقيق بناء على مجموعة أسس: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276872"/>
            <a:ext cx="8136904" cy="39604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301836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4050" b="1" dirty="0"/>
              <a:t>المراجع:</a:t>
            </a:r>
            <a:endParaRPr lang="en-US" sz="405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75133"/>
            <a:ext cx="6447501" cy="3210414"/>
          </a:xfrm>
        </p:spPr>
        <p:txBody>
          <a:bodyPr>
            <a:noAutofit/>
          </a:bodyPr>
          <a:lstStyle/>
          <a:p>
            <a:pPr algn="r" rtl="1"/>
            <a:r>
              <a:rPr lang="ar-EG" sz="2100" dirty="0"/>
              <a:t>مذكرة القسم.</a:t>
            </a:r>
          </a:p>
          <a:p>
            <a:pPr algn="r" rtl="1"/>
            <a:r>
              <a:rPr lang="ar-EG" sz="2000" dirty="0" smtClean="0"/>
              <a:t>كتاب علم </a:t>
            </a:r>
            <a:r>
              <a:rPr lang="ar-EG" sz="2000" dirty="0"/>
              <a:t>الأحياء الدقيقة التطبيقى – المناعة والأجسام المضادة – المملكة العربية السعودية </a:t>
            </a:r>
            <a:endParaRPr lang="ar-EG" sz="2100" dirty="0"/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2220304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263</TotalTime>
  <Words>178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Tahoma</vt:lpstr>
      <vt:lpstr>Times New Roman</vt:lpstr>
      <vt:lpstr>Wingdings 2</vt:lpstr>
      <vt:lpstr>Austin</vt:lpstr>
      <vt:lpstr>كيمياء حيوية تطبيقية</vt:lpstr>
      <vt:lpstr>PowerPoint Presentation</vt:lpstr>
      <vt:lpstr>الصناعات الميكروبيولوجية</vt:lpstr>
      <vt:lpstr>تقسم الصناعات التخمرية على حسب الكائن الدقيق المستخم فى الصناعة</vt:lpstr>
      <vt:lpstr>تعتمد الصناعات التخمرية على</vt:lpstr>
      <vt:lpstr>أمثلة للمواد الخام المستخدمة فى الصناعة</vt:lpstr>
      <vt:lpstr>المخمرات</vt:lpstr>
      <vt:lpstr>إنتاج البروتين وحيد الخلية</vt:lpstr>
      <vt:lpstr>المراجع: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NUCLEOTIDES AND NUCLEIC ACIDS</dc:title>
  <dc:creator>ELDAF</dc:creator>
  <cp:lastModifiedBy>ahmed.mohamed@fagr.bu.edu.eg</cp:lastModifiedBy>
  <cp:revision>36</cp:revision>
  <dcterms:created xsi:type="dcterms:W3CDTF">2016-04-02T11:39:35Z</dcterms:created>
  <dcterms:modified xsi:type="dcterms:W3CDTF">2020-03-22T11:33:54Z</dcterms:modified>
</cp:coreProperties>
</file>